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Jul 03 2023 20:20:34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2.png" Type="http://schemas.openxmlformats.org/officeDocument/2006/relationships/image"/><Relationship Id="rId2" Target="../media/image233.png" Type="http://schemas.openxmlformats.org/officeDocument/2006/relationships/image"/><Relationship Id="rId3" Target="../media/image23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6.png" Type="http://schemas.openxmlformats.org/officeDocument/2006/relationships/image"/><Relationship Id="rId2" Target="../media/image197.png" Type="http://schemas.openxmlformats.org/officeDocument/2006/relationships/image"/><Relationship Id="rId3" Target="../media/image198.png" Type="http://schemas.openxmlformats.org/officeDocument/2006/relationships/image"/><Relationship Id="rId4" Target="../media/image199.png" Type="http://schemas.openxmlformats.org/officeDocument/2006/relationships/image"/><Relationship Id="rId5" Target="../media/image200.png" Type="http://schemas.openxmlformats.org/officeDocument/2006/relationships/image"/><Relationship Id="rId6" Target="../media/image201.png" Type="http://schemas.openxmlformats.org/officeDocument/2006/relationships/image"/><Relationship Id="rId7" Target="../media/image202.png" Type="http://schemas.openxmlformats.org/officeDocument/2006/relationships/image"/><Relationship Id="rId8" Target="../media/image203.png" Type="http://schemas.openxmlformats.org/officeDocument/2006/relationships/image"/><Relationship Id="rId9" Target="../media/image204.png" Type="http://schemas.openxmlformats.org/officeDocument/2006/relationships/image"/><Relationship Id="rId10" Target="../media/image205.png" Type="http://schemas.openxmlformats.org/officeDocument/2006/relationships/image"/><Relationship Id="rId11" Target="../media/image206.png" Type="http://schemas.openxmlformats.org/officeDocument/2006/relationships/image"/><Relationship Id="rId12" Target="../media/image207.png" Type="http://schemas.openxmlformats.org/officeDocument/2006/relationships/image"/><Relationship Id="rId13" Target="../media/image208.png" Type="http://schemas.openxmlformats.org/officeDocument/2006/relationships/image"/><Relationship Id="rId14" Target="../media/image209.png" Type="http://schemas.openxmlformats.org/officeDocument/2006/relationships/image"/><Relationship Id="rId15" Target="../media/image210.png" Type="http://schemas.openxmlformats.org/officeDocument/2006/relationships/image"/><Relationship Id="rId16" Target="../media/image211.png" Type="http://schemas.openxmlformats.org/officeDocument/2006/relationships/image"/><Relationship Id="rId17" Target="../media/image212.png" Type="http://schemas.openxmlformats.org/officeDocument/2006/relationships/image"/><Relationship Id="rId18" Target="../media/image213.png" Type="http://schemas.openxmlformats.org/officeDocument/2006/relationships/image"/><Relationship Id="rId19" Target="../media/image214.png" Type="http://schemas.openxmlformats.org/officeDocument/2006/relationships/image"/><Relationship Id="rId20" Target="../media/image215.png" Type="http://schemas.openxmlformats.org/officeDocument/2006/relationships/image"/><Relationship Id="rId21" Target="../media/image216.png" Type="http://schemas.openxmlformats.org/officeDocument/2006/relationships/image"/><Relationship Id="rId22" Target="../media/image217.png" Type="http://schemas.openxmlformats.org/officeDocument/2006/relationships/image"/><Relationship Id="rId23" Target="../media/image218.png" Type="http://schemas.openxmlformats.org/officeDocument/2006/relationships/image"/><Relationship Id="rId24" Target="../media/image219.png" Type="http://schemas.openxmlformats.org/officeDocument/2006/relationships/image"/><Relationship Id="rId25" Target="../media/image220.png" Type="http://schemas.openxmlformats.org/officeDocument/2006/relationships/image"/><Relationship Id="rId26" Target="../media/image221.png" Type="http://schemas.openxmlformats.org/officeDocument/2006/relationships/image"/><Relationship Id="rId27" Target="../media/image222.png" Type="http://schemas.openxmlformats.org/officeDocument/2006/relationships/image"/><Relationship Id="rId28" Target="../media/image223.png" Type="http://schemas.openxmlformats.org/officeDocument/2006/relationships/image"/><Relationship Id="rId29" Target="../media/image224.png" Type="http://schemas.openxmlformats.org/officeDocument/2006/relationships/image"/><Relationship Id="rId30" Target="../media/image225.png" Type="http://schemas.openxmlformats.org/officeDocument/2006/relationships/image"/><Relationship Id="rId31" Target="../media/image226.png" Type="http://schemas.openxmlformats.org/officeDocument/2006/relationships/image"/><Relationship Id="rId32" Target="../media/image227.png" Type="http://schemas.openxmlformats.org/officeDocument/2006/relationships/image"/><Relationship Id="rId33" Target="../media/image228.png" Type="http://schemas.openxmlformats.org/officeDocument/2006/relationships/image"/><Relationship Id="rId34" Target="../media/image229.png" Type="http://schemas.openxmlformats.org/officeDocument/2006/relationships/image"/><Relationship Id="rId35" Target="../media/image230.png" Type="http://schemas.openxmlformats.org/officeDocument/2006/relationships/image"/><Relationship Id="rId36" Target="../media/image23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25929010-dbe4-11ea-aa5a-0b16aa325bc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loudan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ad2fdd0-bba5-11ea-8966-5d6402fed1c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81cda9f0-b9c3-11e7-acad-0d931c5f18f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3e1a2c30-11dd-11ec-b621-67e0f6600d5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lasticsearch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tcd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Mongo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PostgreSQL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abbitMQ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edis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f756420-434f-11e8-ae40-6bdd72502ab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ublic.bluemix.container.regist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ad9c1b8-e58e-2a9d-ccb8-d4d5ae84ab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c4a555-5ff6-4e1d-9ce7-0a9976629ea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9b735ee-5938-4ebd-a6b2-541aef2d1f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19358fd-a20a-4bb7-9727-9d3c129db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fad670-9d74-4138-8a14-709f5e6ac65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7d4aa9f-1f71-43bb-9916-8e9cff5bc42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ab48530-6638-4fce-a386-0bd598576a0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0814030-c9dd-11e7-9a5e-19d80fed5e0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696b9880-9e9b-11ea-9054-e15e287f1e7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cassandr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nterprise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lasticsearch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tc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ongo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y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postgre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redi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d0532c0-f87c-11ea-be25-c9dc051df74f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shdb-for-transa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e02e72d-00ce-4220-b44c-650c8314e58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dedicated-ho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6fb7610-0f92-11ea-a6a3-8b96ed1570d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dd59b11-c3c5-5aad-f6b2-2a0c2a3e6c4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c11a440-6073-11e9-9f5a-2f7997ba2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86e2b60-2455-11eb-aa2e-d9b1d586d93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8973dd7-184b-4e71-8485-84af8e81db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1e3f0d2-0f49-ddfd-0eb9-2897b9d3a45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4076456-df00-4007-bce4-221188a77f0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4a429f4-a2f2-40e3-b155-29242c8f514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ntainers-kubernet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f010-4107-4877-a571-fc9c8763c3d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load-balanc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13e1860-959c-11e8-871e-ad157af61ad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b3c3da-7b1f-0879-f414-f367da21848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imi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4bd30e0-8921-11e9-a2c5-13fceaf553c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messages-for-rabbitmq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2273110c-1f86-4774-acf9-b89b47fff74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ublic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eb2d5a0-24ff-11eb-9437-631d7272fff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049020-80f4-11eb-a0f7-e35ec9b405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5f8ac0-98f7-11e9-a40c-5b3c4bf3cc6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67ab6d8-48dd-485a-adf9-30d5107537a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openshif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d517bf0-88ba-11ea-a52e-91aeb42a40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schematic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bc0cdb0-af2a-11ea-98c7-29e5db8226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BM_SecureGatewa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4e4b73f-6ffa-bdbe-a9f0-27d20a2ea73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831e900-82d6-11ec-95c5-c12c5a5d9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ecurity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db08950-01bb-11ec-a538-57bede45088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BB08BA3-D14D-4BD9-A5E6-EF67C52D35C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888FFEA-E976-4F83-B7EC-288233BF62E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df77820-deed-11e9-911d-5f09017358f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c35fb8c-bc5b-431b-859e-3861771d58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56153d0-5ad0-11e9-b7f9-41319ef221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8d8cf56-652e-4536-9d6b-3950670f92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acdbc42-8965-48f9-8a3c-1c728b6ed2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ubne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82c1d79-9176-4597-9cff-941a8d6cfd4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512e5f0-64fb-11e8-9c23-830c05b8b72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c064227-c9d5-4842-801c-e72cd9d848d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38a4da0-c353-11e9-83b6-a36a57a97a0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vp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endpoint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87073fb-ba5b-9407-d2ac-938308d890e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irtual-server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nst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directorsit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vd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1c53b72-918f-4869-b834-2d99eb28422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bd259f0-9990-11e8-acc8-b9f54a8f16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2023-07-03T20:20:41.041Z</dcterms:created>
  <dcterms:modified xsi:type="dcterms:W3CDTF">2023-07-03T20:20:41.041Z</dcterms:modified>
</cp:coreProperties>
</file>